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7" r:id="rId2"/>
    <p:sldId id="266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524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4A5CB6-3D2E-42FA-88D5-2CA3EEBAE083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A0918E-8B3B-4095-B926-B45374A3BF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4A5CB6-3D2E-42FA-88D5-2CA3EEBAE083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A0918E-8B3B-4095-B926-B45374A3BF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4A5CB6-3D2E-42FA-88D5-2CA3EEBAE083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A0918E-8B3B-4095-B926-B45374A3BF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4A5CB6-3D2E-42FA-88D5-2CA3EEBAE083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A0918E-8B3B-4095-B926-B45374A3BF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4A5CB6-3D2E-42FA-88D5-2CA3EEBAE083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A0918E-8B3B-4095-B926-B45374A3BF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4A5CB6-3D2E-42FA-88D5-2CA3EEBAE083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A0918E-8B3B-4095-B926-B45374A3BF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4A5CB6-3D2E-42FA-88D5-2CA3EEBAE083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A0918E-8B3B-4095-B926-B45374A3BF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4A5CB6-3D2E-42FA-88D5-2CA3EEBAE083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A0918E-8B3B-4095-B926-B45374A3BF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4A5CB6-3D2E-42FA-88D5-2CA3EEBAE083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A0918E-8B3B-4095-B926-B45374A3BF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4A5CB6-3D2E-42FA-88D5-2CA3EEBAE083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A0918E-8B3B-4095-B926-B45374A3BF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4A5CB6-3D2E-42FA-88D5-2CA3EEBAE083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A0918E-8B3B-4095-B926-B45374A3BFB5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64A5CB6-3D2E-42FA-88D5-2CA3EEBAE083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0A0918E-8B3B-4095-B926-B45374A3BFB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72600" y="332656"/>
            <a:ext cx="2304256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2" y="548681"/>
            <a:ext cx="6768752" cy="24482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i="1" dirty="0">
                <a:latin typeface="Times New Roman" pitchFamily="18" charset="0"/>
                <a:cs typeface="Times New Roman" pitchFamily="18" charset="0"/>
              </a:rPr>
              <a:t>Программа наставничества молодого специалиста</a:t>
            </a:r>
            <a:endParaRPr lang="ru-RU" sz="4000" i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4000" b="1" i="1" dirty="0">
                <a:latin typeface="Times New Roman" pitchFamily="18" charset="0"/>
                <a:cs typeface="Times New Roman" pitchFamily="18" charset="0"/>
              </a:rPr>
              <a:t>«Учитель - учителю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0" indent="0" algn="ctr">
              <a:buNone/>
            </a:pPr>
            <a:endParaRPr lang="ru-RU" sz="4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AutoShape 2" descr="https://novodugino.admin-smolensk.ru/files/883/ubgwpekw_zc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1" y="2923367"/>
            <a:ext cx="6696744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1602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Ожидаемый результат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активизация практических, индивидуальных, самостоятельных навыков преподавания;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повышение профессиональной компетентности педагогов в вопросах педагогики и психологии;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появление собственных продуктов педагогической деятельности (ЦОР/ЭОР, публикаций, методических разработок, дидактических материалов);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участие молодых учителей в профессиональных конкурсах, фестивалях;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наличие портфолио у каждого молодого педагога;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успешное прохождение процедуры аттестации.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4870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96536" y="548680"/>
            <a:ext cx="3096344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00"/>
            <a:ext cx="9753600" cy="730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2969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4568" y="476672"/>
            <a:ext cx="1944216" cy="41805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620688"/>
            <a:ext cx="7931224" cy="5505475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"Со мной работали десятки молодых педагогов</a:t>
            </a:r>
          </a:p>
          <a:p>
            <a:pPr marL="0" indent="0" algn="r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Я убедился, что как бы человек успешно</a:t>
            </a:r>
          </a:p>
          <a:p>
            <a:pPr marL="0" indent="0" algn="r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не кончил педагогический вуз, как бы он не был талантлив,</a:t>
            </a:r>
          </a:p>
          <a:p>
            <a:pPr marL="0" indent="0" algn="r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а если не будет учиться на опыте, никогда не будет хорошим педагогом,</a:t>
            </a:r>
          </a:p>
          <a:p>
            <a:pPr marL="0" indent="0" algn="r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я сам учился у более старых педагогов…"</a:t>
            </a:r>
          </a:p>
          <a:p>
            <a:pPr marL="0" indent="0" algn="r">
              <a:buNone/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А.С. Макаренко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163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648072"/>
          </a:xfrm>
        </p:spPr>
        <p:txBody>
          <a:bodyPr>
            <a:normAutofit/>
          </a:bodyPr>
          <a:lstStyle/>
          <a:p>
            <a:r>
              <a:rPr lang="ru-RU" dirty="0" smtClean="0"/>
              <a:t>Аналитическая записка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Autofit/>
          </a:bodyPr>
          <a:lstStyle/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В современных условиях 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реформирования национальной системы образования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 особое значение приобретает тот факт, что молодой педагог должен в максимально короткие сроки адаптироваться в новых для него условиях практической деятельности. Сегодня система наставничества вновь заслуживает самого пристального внимания, в ней отражена жизненная необходимость начинающего педагога получить поддержку 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опытного профессионала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который способен предложить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 практическую и теоретическую 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помощь на рабочем месте.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957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Обоснование актуальности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47500" lnSpcReduction="20000"/>
          </a:bodyPr>
          <a:lstStyle/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В современном стремительно развивающемся обществе огромная роль  отведена наставничеству. Молодой специалист, приходя в организацию,  в новый коллектив, нуждается в помощи коллег направляющих его деятельность, в обучении трудовым навыкам.  Опытный наставник    </a:t>
            </a: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сможет</a:t>
            </a: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привить молодому работнику высокие нравственные качества, научить секретам профессии, воспитать любовь к труду, желание учиться, овладевать культурой труда и стать активным членом трудового коллектива.</a:t>
            </a:r>
          </a:p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Деятельность наставника - важное общественное поручение в школе. Наставником может быть  работник, достигший успехов в повышении квалификации, с богатым жизненным опытом, обладающий высокими нравственными качествами и имеющий навыки воспитательной работы. Наставничество помогает обеспечить единство нравственного и трудового воспитания молодежи, успешной адаптации молодежи в школе.</a:t>
            </a:r>
          </a:p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Роль наставника педагогическая, сочетающая в себе воспитание и обучение.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4093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32640" y="260648"/>
            <a:ext cx="8136904" cy="43204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Цель </a:t>
            </a:r>
            <a:r>
              <a:rPr lang="ru-RU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школьного наставничества</a:t>
            </a:r>
            <a:r>
              <a:rPr lang="ru-RU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оказание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помощи молодым учителям в их профессиональном становлении.</a:t>
            </a:r>
          </a:p>
        </p:txBody>
      </p:sp>
    </p:spTree>
    <p:extLst>
      <p:ext uri="{BB962C8B-B14F-4D97-AF65-F5344CB8AC3E}">
        <p14:creationId xmlns:p14="http://schemas.microsoft.com/office/powerpoint/2010/main" val="232786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0552" y="332656"/>
            <a:ext cx="2088232" cy="57606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548680"/>
            <a:ext cx="8229600" cy="5001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Задачи </a:t>
            </a:r>
            <a:r>
              <a:rPr lang="ru-RU" sz="32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школьного наставничества:</a:t>
            </a:r>
            <a:endParaRPr lang="ru-RU" sz="32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привить молодым специалистам интерес к педагогической деятельности;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ускорить процесс профессионального становления учителя, развить его способности самостоятельно и качественно выполнять возложенные на него обязанности по занимаемой должности;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способствовать успешной адаптации молодых учителей к корпоративной культуре, правилам поведения в Школе.</a:t>
            </a:r>
          </a:p>
        </p:txBody>
      </p:sp>
    </p:spTree>
    <p:extLst>
      <p:ext uri="{BB962C8B-B14F-4D97-AF65-F5344CB8AC3E}">
        <p14:creationId xmlns:p14="http://schemas.microsoft.com/office/powerpoint/2010/main" val="317839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648072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Кадровое обеспечение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Создание и развитие «Школ молодого учителя» на муниципальном  уровне и в рамках отдельных образовательных организаций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Развитие системы адаптации и наставничества молодых специалистов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Разработка модели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профориентационной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работы, основанной на системе взаимодействия общеобразовательных организаций и образовательных организаций высшего и среднего профессионального образования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Разработка и реализация программы повышения компетентности преподавателей системы ДПО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532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Содержание деятельности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929411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1­-й этап – адаптационный.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Наставник определяет круг обязанностей и полномочий молодого специалиста, а также выявляет недостатки в его умениях и навыках, чтобы выработать программу адаптации.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2-­й этап – основной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(проектировочный). Наставник разрабатывает и реализует программу адаптации, осуществляет корректировку профессиональных умений молодого учителя, помогает выстроить ему собственную программу самосовершенствования.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3­-й этап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контрольно-­оценочный. Наставник проверяет уровень профессиональной компетентности молодого педагога, определяет степень его готовности к выполнению своих функциональных обязанностей.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312347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Формы и методы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консультирование (индивидуальное, групповое);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активные методы (семинары, практические занятия,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взаимопосещение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уроков, тренинги, собеседование, творческие мастерские, мастер-классы наставников, стажировки 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7349043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183</TotalTime>
  <Words>366</Words>
  <Application>Microsoft Office PowerPoint</Application>
  <PresentationFormat>Экран (4:3)</PresentationFormat>
  <Paragraphs>39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Аспект</vt:lpstr>
      <vt:lpstr>Презентация PowerPoint</vt:lpstr>
      <vt:lpstr>Презентация PowerPoint</vt:lpstr>
      <vt:lpstr>Аналитическая записка</vt:lpstr>
      <vt:lpstr>Обоснование актуальности</vt:lpstr>
      <vt:lpstr>Презентация PowerPoint</vt:lpstr>
      <vt:lpstr>Презентация PowerPoint</vt:lpstr>
      <vt:lpstr>Кадровое обеспечение</vt:lpstr>
      <vt:lpstr>Содержание деятельности</vt:lpstr>
      <vt:lpstr>Формы и методы</vt:lpstr>
      <vt:lpstr>Ожидаемый результат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Аналитическая записка</dc:title>
  <dc:creator>lubsandorzhiev01@outlook.com</dc:creator>
  <cp:lastModifiedBy>Asus</cp:lastModifiedBy>
  <cp:revision>12</cp:revision>
  <dcterms:created xsi:type="dcterms:W3CDTF">2020-11-21T15:06:48Z</dcterms:created>
  <dcterms:modified xsi:type="dcterms:W3CDTF">2020-11-27T03:20:44Z</dcterms:modified>
</cp:coreProperties>
</file>