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4A5CB6-3D2E-42FA-88D5-2CA3EEBAE083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A0918E-8B3B-4095-B926-B45374A3BF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2600" y="332656"/>
            <a:ext cx="230425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548681"/>
            <a:ext cx="6768752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Программа наставничества молодого специалиста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«Учитель - учителю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https://novodugino.admin-smolensk.ru/files/883/ubgwpekw_z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923367"/>
            <a:ext cx="669674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60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активизация практических, индивидуальных, самостоятельных навыков преподавания;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педагогов в вопросах педагогики и психологии;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появление собственных продуктов педагогической деятельности (ЦОР/ЭОР, публикаций, методических разработок, дидактических материалов);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участие молодых учителей в профессиональных конкурсах, фестивалях;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наличие портфолио у каждого молодого педагога;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успешное прохождение процедуры аттестации.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8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6536" y="548680"/>
            <a:ext cx="30963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753600" cy="730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96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4568" y="476672"/>
            <a:ext cx="1944216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931224" cy="550547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"Со мной работали десятки молодых педагогов</a:t>
            </a:r>
          </a:p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 убедился, что как бы человек успешно</a:t>
            </a:r>
          </a:p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кончил педагогический вуз, как бы он не был талантлив,</a:t>
            </a:r>
          </a:p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если не будет учиться на опыте, никогда не будет хорошим педагогом,</a:t>
            </a:r>
          </a:p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 сам учился у более старых педагогов…"</a:t>
            </a:r>
          </a:p>
          <a:p>
            <a:pPr marL="0" indent="0" algn="r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А.С. Макаренко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6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Аналитическая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современных условиях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реформирования национальной системы образования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особое значение приобретает тот факт, что молодой педагог должен в максимально короткие сроки адаптироваться в новых для него условиях практической деятельности. Сегодня система наставничества вновь заслуживает самого пристального внимания, в ней отражена жизненная необходимость начинающего педагога получить поддержку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опытного профессионала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который способен предложить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практическую и теоретическую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помощь на рабочем месте.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5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Обоснование актуальности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современном стремительно развивающемся обществе огромная роль  отведена наставничеству. Молодой специалист, приходя в организацию,  в новый коллектив, нуждается в помощи коллег направляющих его деятельность, в обучении трудовым навыкам.  Опытный наставник    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сможет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привить молодому работнику высокие нравственные качества, научить секретам профессии, воспитать любовь к труду, желание учиться, овладевать культурой труда и стать активным членом трудового коллектива.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Деятельность наставника - важное общественное поручение в школе. Наставником может быть  работник, достигший успехов в повышении квалификации, с богатым жизненным опытом, обладающий высокими нравственными качествами и имеющий навыки воспитательной работы. Наставничество помогает обеспечить единство нравственного и трудового воспитания молодежи, успешной адаптации молодежи в школе.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Роль наставника педагогическая, сочетающая в себе воспитание и обучение.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09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2640" y="260648"/>
            <a:ext cx="8136904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школьного наставничества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помощи молодым учителям в их профессиональном становлении.</a:t>
            </a:r>
          </a:p>
        </p:txBody>
      </p:sp>
    </p:spTree>
    <p:extLst>
      <p:ext uri="{BB962C8B-B14F-4D97-AF65-F5344CB8AC3E}">
        <p14:creationId xmlns:p14="http://schemas.microsoft.com/office/powerpoint/2010/main" val="23278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552" y="332656"/>
            <a:ext cx="2088232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школьного наставничества:</a:t>
            </a:r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привить молодым специалистам интерес к педагогической деятельности;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ускорить процесс профессионального становления учителя, развить его способности самостоятельно и качественно выполнять возложенные на него обязанности по занимаемой должности;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способствовать успешной адаптации молодых учителей к корпоративной культуре, правилам поведения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31783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и развитие «Школ молодого учителя» на муниципальном  уровне и в рамках отдельных образовательных организаций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системы адаптации и наставничества молодых специалистов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модели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работы, основанной на системе взаимодействия общеобразовательных организаций и образовательных организаций высшего и среднего профессионального образования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реализация программы повышения компетентности преподавателей системы ДПО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3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1­-й этап – адаптационный.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Наставник определяет круг обязанностей и полномочий молодого специалиста, а также выявляет недостатки в его умениях и навыках, чтобы выработать программу адаптации.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2-­й этап – основной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(проектировочный). Наставник разрабатывает и реализует программу адаптации, осуществляет корректировку профессиональных умений молодого учителя, помогает выстроить ему собственную программу самосовершенствования.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3­-й этап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контрольно-­оценочный. Наставник проверяет уровень профессиональной компетентности молодого педагога, определяет степень его готовности к выполнению своих функциональных обязанностей.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234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Формы и методы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консультирование (индивидуальное, групповое);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активные методы (семинары, практические занятия,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уроков, тренинги, собеседование, творческие мастерские, мастер-классы наставников, стажировки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34904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366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Презентация PowerPoint</vt:lpstr>
      <vt:lpstr>Аналитическая записка</vt:lpstr>
      <vt:lpstr>Обоснование актуальности</vt:lpstr>
      <vt:lpstr>Презентация PowerPoint</vt:lpstr>
      <vt:lpstr>Презентация PowerPoint</vt:lpstr>
      <vt:lpstr>Кадровое обеспечение</vt:lpstr>
      <vt:lpstr>Содержание деятельности</vt:lpstr>
      <vt:lpstr>Формы и методы</vt:lpstr>
      <vt:lpstr>Ожидаемый результат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записка</dc:title>
  <dc:creator>lubsandorzhiev01@outlook.com</dc:creator>
  <cp:lastModifiedBy>Asus</cp:lastModifiedBy>
  <cp:revision>12</cp:revision>
  <dcterms:created xsi:type="dcterms:W3CDTF">2020-11-21T15:06:48Z</dcterms:created>
  <dcterms:modified xsi:type="dcterms:W3CDTF">2020-11-27T03:20:44Z</dcterms:modified>
</cp:coreProperties>
</file>